
<file path=[Content_Types].xml><?xml version="1.0" encoding="utf-8"?>
<Types xmlns="http://schemas.openxmlformats.org/package/2006/content-types">
  <Default Extension="bmp" ContentType="image/bmp"/>
  <Default Extension="gif" ContentType="image/gif"/>
  <Default Extension="jpeg" ContentType="image/jpg"/>
  <Default Extension="mov" ContentType="application/movie"/>
  <Default Extension="pdf" ContentType="application/pdf"/>
  <Default Extension="png" ContentType="image/png"/>
  <Default Extension="rels" ContentType="application/vnd.openxmlformats-package.relationships+xml"/>
  <Default Extension="tif" ContentType="image/ti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1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ommentAuthors" Target="commentAuthors.xml"/><Relationship Id="rId21" Type="http://schemas.openxmlformats.org/officeDocument/2006/relationships/slide" Target="slides/slide14.xml"/><Relationship Id="rId7" Type="http://schemas.openxmlformats.org/officeDocument/2006/relationships/notesMaster" Target="notesMasters/notesMaster1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viewProps" Target="viewProps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customXml" Target="../customXml/item2.xml"/><Relationship Id="rId1" Type="http://schemas.openxmlformats.org/officeDocument/2006/relationships/presProps" Target="presProps.xml"/><Relationship Id="rId6" Type="http://schemas.openxmlformats.org/officeDocument/2006/relationships/theme" Target="theme/theme1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customXml" Target="../customXml/item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customXml" Target="../customXml/item3.xml"/>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11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3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7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KO! Slide_01.jpg" descr="KO! Slide_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KO! Slide_11.jpg" descr="KO! Slide_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4" name="KO! Slide_12.jpg" descr="KO! Slide_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KO! Slide_13.jpg" descr="KO! Slide_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4" name="KO! Slide_15.jpg" descr="KO! Slide_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9" name="KO! Slide_16.jpg" descr="KO! Slide_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4" name="KO! Slide_17.jpg" descr="KO! Slide_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9" name="KO! Slide_18.jpg" descr="KO! Slide_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</a:t>
            </a:r>
          </a:p>
        </p:txBody>
      </p:sp>
      <p:sp>
        <p:nvSpPr>
          <p:cNvPr id="2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4" name="KO! Slide_19.jpg" descr="KO! Slide_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9" name="KO! Slide_20.jpg" descr="KO! Slide_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4" name="KO! Slide_21.jpg" descr="KO! Slide_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KO! Slide_01b.jpg" descr="KO! Slide_01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9" name="KO! Slide_22.jpg" descr="KO! Slide_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KO! Slide_02.jpg" descr="KO! Slide_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KO! Slide_03.jpg" descr="KO! Slide_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KO! Slide_04.jpg" descr="KO! Slide_0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KO! Slide_06.jpg" descr="KO! Slide_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KO! Slide_08.jpg" descr="KO! Slide_0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KO! Slide_7.jpg" descr="KO! Slide_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KO! Slide_10.jpg" descr="KO! Slide_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A7A0660129894688F27D6BC0A9C6BB" ma:contentTypeVersion="19" ma:contentTypeDescription="Create a new document." ma:contentTypeScope="" ma:versionID="3bfa4dceb9375c5823a62cbc2dd3f760">
  <xsd:schema xmlns:xsd="http://www.w3.org/2001/XMLSchema" xmlns:xs="http://www.w3.org/2001/XMLSchema" xmlns:p="http://schemas.microsoft.com/office/2006/metadata/properties" xmlns:ns2="b13fd5b9-bc42-419a-99b5-5607ebef86c0" xmlns:ns3="7e82bfeb-2555-4449-a521-d99acc2ecf43" targetNamespace="http://schemas.microsoft.com/office/2006/metadata/properties" ma:root="true" ma:fieldsID="b865aae384ddc1ba7f1a14adf174f6c5" ns2:_="" ns3:_="">
    <xsd:import namespace="b13fd5b9-bc42-419a-99b5-5607ebef86c0"/>
    <xsd:import namespace="7e82bfeb-2555-4449-a521-d99acc2ecf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3fd5b9-bc42-419a-99b5-5607ebef86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c1b927b-0cab-4529-a560-d7a0240f93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82bfeb-2555-4449-a521-d99acc2ec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deca9ed-556b-401c-95d3-c851e2018f8e}" ma:internalName="TaxCatchAll" ma:showField="CatchAllData" ma:web="7e82bfeb-2555-4449-a521-d99acc2ec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13fd5b9-bc42-419a-99b5-5607ebef86c0">
      <Terms xmlns="http://schemas.microsoft.com/office/infopath/2007/PartnerControls"/>
    </lcf76f155ced4ddcb4097134ff3c332f>
    <TaxCatchAll xmlns="7e82bfeb-2555-4449-a521-d99acc2ecf43" xsi:nil="true"/>
  </documentManagement>
</p:properties>
</file>

<file path=customXml/itemProps1.xml><?xml version="1.0" encoding="utf-8"?>
<ds:datastoreItem xmlns:ds="http://schemas.openxmlformats.org/officeDocument/2006/customXml" ds:itemID="{0A57CE46-9CE4-47E3-85EF-FD276724C372}"/>
</file>

<file path=customXml/itemProps2.xml><?xml version="1.0" encoding="utf-8"?>
<ds:datastoreItem xmlns:ds="http://schemas.openxmlformats.org/officeDocument/2006/customXml" ds:itemID="{DEF2CB32-F47A-463A-93CE-591C556B19AF}"/>
</file>

<file path=customXml/itemProps3.xml><?xml version="1.0" encoding="utf-8"?>
<ds:datastoreItem xmlns:ds="http://schemas.openxmlformats.org/officeDocument/2006/customXml" ds:itemID="{13A2D569-C3D5-40AF-8142-9EF574FD8124}"/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0x010100CBA7A0660129894688F27D6BC0A9C6BB</vt:lpwstr>
  </property>
  <property fmtid="{D5CDD505-2E9C-101B-9397-08002B2CF9AE}" pid="3" name="MediaServiceImageTags">
    <vt:lpwstr/>
  </property>
</Properties>
</file>